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8" d="100"/>
          <a:sy n="48" d="100"/>
        </p:scale>
        <p:origin x="78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4/26/2018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4/26/2018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4/26/2018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4/26/2018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4/26/2018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4/26/2018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4/26/2018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4/26/2018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4/26/2018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4/26/2018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4/26/2018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4/26/2018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4/26/2018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 smtClean="0"/>
              <a:t>1824: The Corrupt Bargain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68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Last of the Revolutionary Generation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President Monroe, like Washington, Jefferson, and Madison before him declined to run for a third term in 1824</a:t>
            </a:r>
          </a:p>
          <a:p>
            <a:endParaRPr lang="en-US" dirty="0"/>
          </a:p>
          <a:p>
            <a:r>
              <a:rPr lang="en-US" dirty="0" smtClean="0"/>
              <a:t>With no political opposition to the Democratic-Republican Party, the presidential election is wide open for whoever can unite the party</a:t>
            </a:r>
            <a:endParaRPr lang="en-US" dirty="0"/>
          </a:p>
        </p:txBody>
      </p:sp>
      <p:pic>
        <p:nvPicPr>
          <p:cNvPr id="1026" name="Picture 2" descr="http://www.learnnc.org/lp/media/uploads/2009/04/2411609537_32f2f242f0_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677" y="1400207"/>
            <a:ext cx="4239370" cy="5186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42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Candidates</a:t>
            </a:r>
            <a:endParaRPr lang="en-US" dirty="0"/>
          </a:p>
        </p:txBody>
      </p:sp>
      <p:pic>
        <p:nvPicPr>
          <p:cNvPr id="2052" name="Picture 4" descr="http://3.bp.blogspot.com/-PFbJak974oA/Tg_mI5haT2I/AAAAAAAAAa8/8T3M8UptJIQ/s320/nixon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17" y="2019725"/>
            <a:ext cx="5396612" cy="3963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.ytimg.com/vi/nJs10dLwj3Y/hqdefaul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425" y="2019212"/>
            <a:ext cx="5284866" cy="396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80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Other Guys: Clay and Crawford</a:t>
            </a:r>
            <a:endParaRPr lang="en-US" dirty="0"/>
          </a:p>
        </p:txBody>
      </p:sp>
      <p:pic>
        <p:nvPicPr>
          <p:cNvPr id="3074" name="Picture 2" descr="https://upload.wikimedia.org/wikipedia/commons/thumb/a/a2/Clay.png/220px-Clay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355" y="1825625"/>
            <a:ext cx="3772437" cy="4372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upload.wikimedia.org/wikipedia/en/archive/9/90/20100611203840!WilliamHCrawford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06" y="1825625"/>
            <a:ext cx="360842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61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Election: 1824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Jackson wins the popular vote but doesn’t get a majority in the Electoral </a:t>
            </a:r>
            <a:r>
              <a:rPr lang="en-US" dirty="0"/>
              <a:t>C</a:t>
            </a:r>
            <a:r>
              <a:rPr lang="en-US" dirty="0" smtClean="0"/>
              <a:t>ollege.</a:t>
            </a:r>
          </a:p>
          <a:p>
            <a:r>
              <a:rPr lang="en-US" dirty="0" smtClean="0"/>
              <a:t>Quincy Adams finishes second, Crawford finishes third, and Clay finishes fourth</a:t>
            </a:r>
          </a:p>
          <a:p>
            <a:pPr lvl="1"/>
            <a:r>
              <a:rPr lang="en-US" dirty="0" smtClean="0"/>
              <a:t>The House of Representatives has to choose between Jackson, Quincy Adams, and Crawford</a:t>
            </a:r>
          </a:p>
          <a:p>
            <a:pPr lvl="1"/>
            <a:r>
              <a:rPr lang="en-US" dirty="0" smtClean="0"/>
              <a:t>Crawford has a stroke and is out</a:t>
            </a:r>
          </a:p>
          <a:p>
            <a:pPr lvl="1"/>
            <a:r>
              <a:rPr lang="en-US" dirty="0" smtClean="0"/>
              <a:t>Clay is the Speaker of the House and will help choose the next president</a:t>
            </a:r>
          </a:p>
        </p:txBody>
      </p:sp>
    </p:spTree>
    <p:extLst>
      <p:ext uri="{BB962C8B-B14F-4D97-AF65-F5344CB8AC3E}">
        <p14:creationId xmlns:p14="http://schemas.microsoft.com/office/powerpoint/2010/main" val="284330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John Quincy Adams is elected America’s sixth president and names Henry Clay his Secretary of State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Uh…oh…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69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Corrupt Bargain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President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George Washington</a:t>
            </a:r>
          </a:p>
          <a:p>
            <a:r>
              <a:rPr lang="en-US" dirty="0" smtClean="0"/>
              <a:t>John Adams</a:t>
            </a:r>
          </a:p>
          <a:p>
            <a:r>
              <a:rPr lang="en-US" dirty="0" smtClean="0"/>
              <a:t>Thomas Jefferson</a:t>
            </a:r>
          </a:p>
          <a:p>
            <a:r>
              <a:rPr lang="en-US" dirty="0" smtClean="0"/>
              <a:t>James Madison</a:t>
            </a:r>
          </a:p>
          <a:p>
            <a:r>
              <a:rPr lang="en-US" dirty="0" smtClean="0"/>
              <a:t>James Monroe</a:t>
            </a:r>
          </a:p>
          <a:p>
            <a:r>
              <a:rPr lang="en-US" dirty="0" smtClean="0"/>
              <a:t>John Quincy Adams</a:t>
            </a:r>
          </a:p>
          <a:p>
            <a:r>
              <a:rPr lang="en-US" dirty="0" smtClean="0"/>
              <a:t>???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Secretary of State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Thomas Jefferson</a:t>
            </a:r>
          </a:p>
          <a:p>
            <a:r>
              <a:rPr lang="en-US" dirty="0" smtClean="0"/>
              <a:t>John Marshall</a:t>
            </a:r>
          </a:p>
          <a:p>
            <a:r>
              <a:rPr lang="en-US" dirty="0" smtClean="0"/>
              <a:t>James Madison</a:t>
            </a:r>
          </a:p>
          <a:p>
            <a:r>
              <a:rPr lang="en-US" dirty="0" smtClean="0"/>
              <a:t>James Monroe</a:t>
            </a:r>
          </a:p>
          <a:p>
            <a:r>
              <a:rPr lang="en-US" dirty="0" smtClean="0"/>
              <a:t>John Quincy Adams</a:t>
            </a:r>
          </a:p>
          <a:p>
            <a:r>
              <a:rPr lang="en-US" dirty="0" smtClean="0"/>
              <a:t>Henry Clay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20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Revenge is a Dish Best Served Cold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campaign for the election of 1828 is the longest and nastiest in American history</a:t>
            </a:r>
          </a:p>
          <a:p>
            <a:pPr lvl="1"/>
            <a:r>
              <a:rPr lang="en-US" dirty="0" smtClean="0"/>
              <a:t>It began in March of 1825 and went on for 3½ years</a:t>
            </a:r>
          </a:p>
          <a:p>
            <a:pPr lvl="1"/>
            <a:r>
              <a:rPr lang="en-US" dirty="0" smtClean="0"/>
              <a:t>Angry over losing, and believing democracy itself had been cheated, Jackson’s supporters created a new political party to try and win in 1828: the Democratic Party</a:t>
            </a:r>
          </a:p>
          <a:p>
            <a:endParaRPr lang="en-US" dirty="0" smtClean="0"/>
          </a:p>
          <a:p>
            <a:r>
              <a:rPr lang="en-US" dirty="0" smtClean="0"/>
              <a:t>Today, we will take a look at the forensic evidence left behind to try to decide if there was a corrupt bargain between Adams and Clay to steal the election of 1824!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32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4654</TotalTime>
  <Words>280</Words>
  <Application>Microsoft Office PowerPoint</Application>
  <PresentationFormat>Widescreen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Corbel</vt:lpstr>
      <vt:lpstr>Depth</vt:lpstr>
      <vt:lpstr>1824: The Corrupt Bargain</vt:lpstr>
      <vt:lpstr>Last of the Revolutionary Generation</vt:lpstr>
      <vt:lpstr>The Candidates</vt:lpstr>
      <vt:lpstr>The Other Guys: Clay and Crawford</vt:lpstr>
      <vt:lpstr>Election: 1824</vt:lpstr>
      <vt:lpstr>The Results</vt:lpstr>
      <vt:lpstr>A Corrupt Bargain</vt:lpstr>
      <vt:lpstr>Revenge is a Dish Best Served Cold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1824: The Corrupt Bargain</dc:title>
  <dc:creator>Lawrence Staten</dc:creator>
  <cp:lastModifiedBy>Lawrence Staten</cp:lastModifiedBy>
  <cp:revision>10</cp:revision>
  <dcterms:created xsi:type="dcterms:W3CDTF">2015-07-21T17:54:45Z</dcterms:created>
  <dcterms:modified xsi:type="dcterms:W3CDTF">2018-04-26T12:32:51Z</dcterms:modified>
</cp:coreProperties>
</file>